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6C98B8B2-3269-4EC8-8E48-6DEAF1527C3A}"/>
    <pc:docChg chg="modSld">
      <pc:chgData name="Narelle Wheaton" userId="6e1b2b30-480e-4f91-806b-6735d5b9e446" providerId="ADAL" clId="{6C98B8B2-3269-4EC8-8E48-6DEAF1527C3A}" dt="2023-07-27T02:48:15.933" v="14" actId="1076"/>
      <pc:docMkLst>
        <pc:docMk/>
      </pc:docMkLst>
      <pc:sldChg chg="modSp mod">
        <pc:chgData name="Narelle Wheaton" userId="6e1b2b30-480e-4f91-806b-6735d5b9e446" providerId="ADAL" clId="{6C98B8B2-3269-4EC8-8E48-6DEAF1527C3A}" dt="2023-07-27T02:48:07.391" v="13" actId="404"/>
        <pc:sldMkLst>
          <pc:docMk/>
          <pc:sldMk cId="2538388864" sldId="256"/>
        </pc:sldMkLst>
        <pc:spChg chg="mod">
          <ac:chgData name="Narelle Wheaton" userId="6e1b2b30-480e-4f91-806b-6735d5b9e446" providerId="ADAL" clId="{6C98B8B2-3269-4EC8-8E48-6DEAF1527C3A}" dt="2023-07-27T02:48:07.391" v="13" actId="404"/>
          <ac:spMkLst>
            <pc:docMk/>
            <pc:sldMk cId="2538388864" sldId="256"/>
            <ac:spMk id="3" creationId="{4D503EC9-9FF6-4458-8F02-B1CA0BCC9015}"/>
          </ac:spMkLst>
        </pc:spChg>
      </pc:sldChg>
      <pc:sldChg chg="modSp mod">
        <pc:chgData name="Narelle Wheaton" userId="6e1b2b30-480e-4f91-806b-6735d5b9e446" providerId="ADAL" clId="{6C98B8B2-3269-4EC8-8E48-6DEAF1527C3A}" dt="2023-07-27T02:48:15.933" v="14" actId="1076"/>
        <pc:sldMkLst>
          <pc:docMk/>
          <pc:sldMk cId="3503504492" sldId="257"/>
        </pc:sldMkLst>
        <pc:spChg chg="mod">
          <ac:chgData name="Narelle Wheaton" userId="6e1b2b30-480e-4f91-806b-6735d5b9e446" providerId="ADAL" clId="{6C98B8B2-3269-4EC8-8E48-6DEAF1527C3A}" dt="2023-07-27T02:48:15.933" v="14" actId="1076"/>
          <ac:spMkLst>
            <pc:docMk/>
            <pc:sldMk cId="3503504492" sldId="257"/>
            <ac:spMk id="3" creationId="{4D503EC9-9FF6-4458-8F02-B1CA0BCC901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215DE-8694-4082-85EE-D31DD8B958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11C619-C991-4FA3-A2F4-DFB05A352E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DE8EFD-6E34-4CCD-B991-7D93B23D3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04DF5-84EC-436E-A869-9D3007022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50CF5-6E28-4716-AA3F-C047B6B75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6780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F9FB03-DAB8-469F-A6EE-A24D52F1A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B840FB-C57B-470C-8255-93AD46E600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7BA32-9B57-4AF4-B17B-58DD1FAFE4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2B09C5-85C6-4B7B-A16B-C872BABDA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3DDF10-8CCD-40D0-B073-85795AF98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1617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B74CD0-8084-409B-8DA0-2B1438E19D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65EB0B-848B-465E-9F67-C160A2DDE6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0F4A3-8530-44F9-973F-7AFB14D8A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DE5BB-0C1B-4631-9194-5928C84B7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1D578B-C242-4BE1-8937-3A5A65D9C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3705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43EA4-6F68-480A-9798-A3FE60135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A3CDBF-4138-4F9A-A852-2CF860602C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97393-F184-42D5-8AFD-CBA14513E2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3BF9DF-B2DB-4176-8269-CEF9AA00F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460096-557C-4A57-983E-A92A64B73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7232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730DF-776A-4DF5-8AC7-0FB4CCA6F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C794DE-1483-4153-9B94-58A9637D2C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5FFE6-D46A-4414-807C-ED57D9523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77E93D-EBA3-4068-B0EE-1D681CA63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92F24C-66FD-4417-AED6-756C64C45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4819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07A585-C054-402D-84A7-1B9CF8D46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3187AF-966C-42AE-A0AC-E9EEA1DCC0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5C8B4D7-D481-4F44-85A8-E460A52794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28178-0E16-47A0-AB51-DE2CDEAAA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94873E-3588-436A-8695-788C976CB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50D591-9F04-48B6-BD09-194104628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6082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E6494-7E8B-4A3F-93CD-4142C5059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D607D3-8070-4227-93FE-276159AFD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EA6FE1-C993-4B5F-8ECC-0511251895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24C910-6094-4985-BCAF-26D218D4C0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676152-6725-4803-B16A-5B78F7A508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748F0A-A2AE-4571-9319-0E34F8E0D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7E9E9E5-C1AA-4D04-A44A-7B03C1ECA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92E589-B019-4B16-A78C-5A92521BB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2000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804CA-AD09-4225-83A7-0AB872245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766AED-6027-48AD-91CA-5EF9AB64D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BAC6661-B7FB-495D-B693-F5797FC1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FF9692-4719-4B7A-B4CC-3F836A6C9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359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7471DE-2E47-42A4-A525-E427BC7DA8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A57A21-6B07-4315-94AD-7FDF2044B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76288B-5ACA-4ACE-86B1-65E3CE57D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4173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A0BB9B-091E-4CD1-B98F-BC931341D6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F40BF-8FCC-4200-8131-84B5031661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B50732-82F8-4EB5-AA72-69938C8474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0BF54D-9465-4679-9D13-E4A9694B5F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8C616F-3C7D-44AC-BA9B-AFF0F241B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933BCE-BC29-44D9-B96A-D530B040DB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279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A3746-8CC5-4675-878F-460D2176E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423CFB-CE91-4CFC-A883-666CC9AB74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7FA8D0-69EA-4682-95F1-2202B128CC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9F7D9C-4880-40A9-8F73-3EFD98747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EC116E-D914-413C-89BE-23DAF1F3C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176816-0D20-436B-9B40-1BA4F219C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2880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61950B-CFEE-4045-A8E6-1438C32C3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F90DF2-D566-4B67-9BBA-F674840A96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FE062-E5A4-450F-A58E-41C36E54D2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76444-6F11-4E5D-884A-2556383639F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111278-625A-4E2D-93B6-56AD1281CE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E05F0-FD75-494B-B4EF-691A3DC040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33641E-1D20-4174-B217-B8EABA00028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1253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00200"/>
            <a:ext cx="9144000" cy="3006633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Lord speak to me that I may speak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living echoes of Thy tone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Thou hast sought so let me seek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erring children lost and lone</a:t>
            </a:r>
          </a:p>
        </p:txBody>
      </p:sp>
    </p:spTree>
    <p:extLst>
      <p:ext uri="{BB962C8B-B14F-4D97-AF65-F5344CB8AC3E}">
        <p14:creationId xmlns:p14="http://schemas.microsoft.com/office/powerpoint/2010/main" val="2538388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62150"/>
            <a:ext cx="9144000" cy="29337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lead me Lord that I may lead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wandering and the wavering feet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 feed me Lord that I may feed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Your hungering ones with manna sweet</a:t>
            </a:r>
          </a:p>
        </p:txBody>
      </p:sp>
    </p:spTree>
    <p:extLst>
      <p:ext uri="{BB962C8B-B14F-4D97-AF65-F5344CB8AC3E}">
        <p14:creationId xmlns:p14="http://schemas.microsoft.com/office/powerpoint/2010/main" val="35035044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1"/>
            <a:ext cx="9144000" cy="28575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strengthen me that while I stand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Firm on the rock and strong in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may stretch out a loving hand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wrestlers with the troubled sea</a:t>
            </a:r>
          </a:p>
        </p:txBody>
      </p:sp>
    </p:spTree>
    <p:extLst>
      <p:ext uri="{BB962C8B-B14F-4D97-AF65-F5344CB8AC3E}">
        <p14:creationId xmlns:p14="http://schemas.microsoft.com/office/powerpoint/2010/main" val="2946953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43050"/>
            <a:ext cx="9144000" cy="30003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teach me Lord that I may teach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precious things Thou dost impart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wing my words that they may reach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hidden depths of many a heart</a:t>
            </a:r>
          </a:p>
        </p:txBody>
      </p:sp>
    </p:spTree>
    <p:extLst>
      <p:ext uri="{BB962C8B-B14F-4D97-AF65-F5344CB8AC3E}">
        <p14:creationId xmlns:p14="http://schemas.microsoft.com/office/powerpoint/2010/main" val="574232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19275"/>
            <a:ext cx="9144000" cy="29241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5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give Thine own sweet rest to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I may speak with soothing power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word in season as from Thee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weary ones in needful hour</a:t>
            </a:r>
          </a:p>
        </p:txBody>
      </p:sp>
    </p:spTree>
    <p:extLst>
      <p:ext uri="{BB962C8B-B14F-4D97-AF65-F5344CB8AC3E}">
        <p14:creationId xmlns:p14="http://schemas.microsoft.com/office/powerpoint/2010/main" val="3612257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62126"/>
            <a:ext cx="9144000" cy="29527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6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fill me with Thy fulness Lord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my very heart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o'erflow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 kindling thought and glowing word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love to tell Thy praise to show</a:t>
            </a:r>
          </a:p>
        </p:txBody>
      </p:sp>
    </p:spTree>
    <p:extLst>
      <p:ext uri="{BB962C8B-B14F-4D97-AF65-F5344CB8AC3E}">
        <p14:creationId xmlns:p14="http://schemas.microsoft.com/office/powerpoint/2010/main" val="280972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4D503EC9-9FF6-4458-8F02-B1CA0BCC90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81175"/>
            <a:ext cx="9144000" cy="28479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7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O use me Lord use even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Just as Thou wilt and when and where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Until Thy blessed face I see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Thy rest Thy joy Thy glory share</a:t>
            </a:r>
          </a:p>
          <a:p>
            <a:endParaRPr lang="en-A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167BDA-17DF-4629-865F-0FA9BFE069F4}"/>
              </a:ext>
            </a:extLst>
          </p:cNvPr>
          <p:cNvSpPr txBox="1"/>
          <p:nvPr/>
        </p:nvSpPr>
        <p:spPr>
          <a:xfrm>
            <a:off x="285750" y="5857012"/>
            <a:ext cx="4257675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Song # 2769286</a:t>
            </a: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Frances Ridley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Havergal</a:t>
            </a:r>
            <a:endParaRPr lang="en-US" sz="9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Public Domain</a:t>
            </a:r>
          </a:p>
          <a:p>
            <a:pPr algn="l"/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9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9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9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9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9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900" b="0" i="0" dirty="0">
                <a:solidFill>
                  <a:schemeClr val="bg1"/>
                </a:solidFill>
                <a:effectLst/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3962180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262</Words>
  <Application>Microsoft Office PowerPoint</Application>
  <PresentationFormat>Widescreen</PresentationFormat>
  <Paragraphs>19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2022-07-26T06:34:20Z</dcterms:created>
  <dcterms:modified xsi:type="dcterms:W3CDTF">2023-07-27T02:48:20Z</dcterms:modified>
</cp:coreProperties>
</file>